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d3adb548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d3adb548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d3adb548d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d3adb548d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d3adb548d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d3adb548d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3adb548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d3adb548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d3adb548d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d3adb548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d3adb548d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d3adb548d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d3adb548d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d3adb548d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d3adb548d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d3adb548d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d3adb548d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d3adb548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d3adb548d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d3adb548d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d3adb548d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d3adb548d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3885900" y="451575"/>
            <a:ext cx="1681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3911400" y="863475"/>
            <a:ext cx="1321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Injection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8375"/>
            <a:ext cx="8839202" cy="304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3885900" y="451575"/>
            <a:ext cx="1681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3243900" y="848875"/>
            <a:ext cx="2527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Further Exploitation Plans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2067625" y="1939825"/>
            <a:ext cx="51288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Brute Force Attack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URL Injection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Directory Traversal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Injection via AJAX request with JSON response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2681350" y="82697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In-depth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scanning of open ports using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05500"/>
            <a:ext cx="8138049" cy="392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2118775" y="826975"/>
            <a:ext cx="5793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the strength of ciphers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(Ciphers are strong)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13" y="1401525"/>
            <a:ext cx="4431522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2118775" y="826975"/>
            <a:ext cx="5793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the strength of ciphers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(Ciphers are strong)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13" y="1401525"/>
            <a:ext cx="4431522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2876725" y="819675"/>
            <a:ext cx="3638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Details of the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website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using Wappalyzer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50" y="1547650"/>
            <a:ext cx="5946324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1816750" y="819675"/>
            <a:ext cx="6048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Found email addresses related to beml.co.in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000" y="1154625"/>
            <a:ext cx="4003624" cy="3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1816750" y="819675"/>
            <a:ext cx="6048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Found email addresses related to beml.co.in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76" y="1183600"/>
            <a:ext cx="4488851" cy="397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3885900" y="451575"/>
            <a:ext cx="1372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3223050" y="841575"/>
            <a:ext cx="2697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Sniper Attack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100" y="1171825"/>
            <a:ext cx="5095451" cy="3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